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57" r:id="rId5"/>
    <p:sldId id="259" r:id="rId6"/>
    <p:sldId id="270" r:id="rId7"/>
    <p:sldId id="262" r:id="rId8"/>
    <p:sldId id="263" r:id="rId9"/>
    <p:sldId id="264" r:id="rId10"/>
    <p:sldId id="265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57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384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2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2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9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0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9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3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15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4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1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65684-BCF8-44D2-AFB5-A1D18A18CC6E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D77AA-8870-472F-A0B4-EE42866DE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4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rmAutofit/>
          </a:bodyPr>
          <a:lstStyle/>
          <a:p>
            <a:r>
              <a:rPr lang="en-US" i="0" u="none" strike="noStrike" baseline="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Doubling down on states for strong </a:t>
            </a:r>
            <a:r>
              <a:rPr lang="en-US" i="0" u="none" strike="noStrike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growth</a:t>
            </a:r>
            <a:endParaRPr lang="en-US" i="1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Maria</a:t>
            </a:r>
          </a:p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Senior Sales Analyst</a:t>
            </a:r>
          </a:p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 15</a:t>
            </a:r>
            <a:r>
              <a:rPr lang="en-US" sz="2400" baseline="300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2012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83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year sales potential for top 8</a:t>
            </a:r>
            <a:endParaRPr lang="en-US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8229600" cy="274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Using the more conservative overall US average of sales per million as our market potential by state, </a:t>
            </a:r>
            <a:r>
              <a:rPr lang="en-US" sz="2800" dirty="0" smtClean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 have plenty of growth opportunity in all top 8 states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114425"/>
            <a:ext cx="7953375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83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i="0" u="none" strike="noStrike" baseline="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Today’s question</a:t>
            </a:r>
            <a:endParaRPr lang="en-US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which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states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should we invest additional marketing spend during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upcoming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campaign?</a:t>
            </a:r>
            <a:b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dirty="0" smtClean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upon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sales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growth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potential…</a:t>
            </a:r>
            <a:endParaRPr lang="en-US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50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i="0" u="none" strike="noStrike" baseline="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Useful metrics</a:t>
            </a:r>
            <a:endParaRPr lang="en-US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sales per state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sales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million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residents: </a:t>
            </a:r>
            <a:b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capita is better than looking at existing customers, because we want new customers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five states to target: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90</a:t>
            </a:r>
            <a:r>
              <a:rPr lang="en-US" baseline="300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percentile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en-US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4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i="0" u="none" strike="noStrike" baseline="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2011 sales</a:t>
            </a:r>
            <a:r>
              <a:rPr lang="en-US" i="0" u="none" strike="noStrike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by state</a:t>
            </a:r>
            <a:endParaRPr lang="en-US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238250"/>
            <a:ext cx="8829675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85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i="0" u="none" strike="noStrike" baseline="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2011 sales</a:t>
            </a:r>
            <a:r>
              <a:rPr lang="en-US" i="0" u="none" strike="noStrike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by state</a:t>
            </a:r>
            <a:endParaRPr lang="en-US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219200"/>
            <a:ext cx="795337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2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i="0" u="none" strike="noStrike" baseline="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 sales by state???</a:t>
            </a:r>
            <a:endParaRPr lang="en-US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10000"/>
          </a:bodyPr>
          <a:lstStyle/>
          <a:p>
            <a:pPr>
              <a:buFont typeface="Verdana" panose="020B0604030504040204" pitchFamily="34" charset="0"/>
              <a:buChar char="+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is the sales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potential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 the top 8 states (based on their current sales)</a:t>
            </a:r>
            <a:b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if we focus direct &amp; newspaper marketing money here?  </a:t>
            </a:r>
          </a:p>
          <a:p>
            <a:pPr>
              <a:buFont typeface="Verdana" panose="020B0604030504040204" pitchFamily="34" charset="0"/>
              <a:buChar char="+"/>
            </a:pPr>
            <a:endParaRPr lang="en-US" dirty="0"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Verdana" panose="020B0604030504040204" pitchFamily="34" charset="0"/>
              <a:buChar char="+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Find top states based on </a:t>
            </a:r>
            <a:r>
              <a:rPr lang="en-US" b="1" i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sales per capita</a:t>
            </a:r>
            <a:br>
              <a:rPr lang="en-US" b="1" i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then apply this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u="sng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formula </a:t>
            </a:r>
            <a:r>
              <a:rPr lang="en-US" u="sng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estimate potential sales</a:t>
            </a:r>
            <a:r>
              <a:rPr lang="en-US" dirty="0" smtClean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dirty="0" smtClean="0"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>
              <a:buNone/>
            </a:pPr>
            <a:r>
              <a:rPr lang="en-US" i="1" dirty="0" smtClean="0">
                <a:solidFill>
                  <a:srgbClr val="00339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Average </a:t>
            </a:r>
            <a:r>
              <a:rPr lang="en-US" i="1" dirty="0" smtClean="0">
                <a:solidFill>
                  <a:srgbClr val="00339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sale per capita for top states</a:t>
            </a:r>
            <a:r>
              <a:rPr lang="en-US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multiplied by</a:t>
            </a:r>
            <a:r>
              <a:rPr lang="en-US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i="1" dirty="0" smtClean="0">
                <a:solidFill>
                  <a:srgbClr val="00339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Current </a:t>
            </a:r>
            <a:r>
              <a:rPr lang="en-US" i="1" dirty="0">
                <a:solidFill>
                  <a:srgbClr val="00339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population </a:t>
            </a:r>
            <a:r>
              <a:rPr lang="en-US" i="1" dirty="0" smtClean="0">
                <a:solidFill>
                  <a:srgbClr val="00339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top </a:t>
            </a:r>
            <a:r>
              <a:rPr lang="en-US" i="1" dirty="0">
                <a:solidFill>
                  <a:srgbClr val="00339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sales states</a:t>
            </a:r>
            <a:endParaRPr lang="en-US" i="1" dirty="0" smtClean="0">
              <a:solidFill>
                <a:srgbClr val="003399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4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are the top states based on</a:t>
            </a:r>
            <a:br>
              <a:rPr lang="en-US" sz="3600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sales per capita?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219200"/>
            <a:ext cx="8829675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1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Top states ─ sales </a:t>
            </a:r>
            <a:r>
              <a:rPr lang="en-US" dirty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capita?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066800"/>
            <a:ext cx="7953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4962525"/>
            <a:ext cx="7953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274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Whether we use the overall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average </a:t>
            </a:r>
            <a:br>
              <a:rPr lang="en-US" sz="28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800" dirty="0" smtClean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–OR–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the 90</a:t>
            </a:r>
            <a:r>
              <a:rPr lang="en-US" sz="2800" baseline="300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percentile (top 5 states), </a:t>
            </a:r>
            <a:b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there appears to be great potential in the current top 8 sales states!</a:t>
            </a:r>
          </a:p>
        </p:txBody>
      </p:sp>
    </p:spTree>
    <p:extLst>
      <p:ext uri="{BB962C8B-B14F-4D97-AF65-F5344CB8AC3E}">
        <p14:creationId xmlns:p14="http://schemas.microsoft.com/office/powerpoint/2010/main" val="413213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Highest growth potential in top 8</a:t>
            </a:r>
            <a:endParaRPr lang="en-US" sz="3600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743200"/>
          </a:xfrm>
        </p:spPr>
        <p:txBody>
          <a:bodyPr>
            <a:normAutofit/>
          </a:bodyPr>
          <a:lstStyle/>
          <a:p>
            <a:pPr>
              <a:buFont typeface="Verdana" panose="020B0604030504040204" pitchFamily="34" charset="0"/>
              <a:buChar char="+"/>
            </a:pPr>
            <a:r>
              <a:rPr lang="en-US" sz="2800" dirty="0" smtClean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If we were to pick just one state, California has the greatest potential</a:t>
            </a:r>
            <a:br>
              <a:rPr lang="en-US" sz="2800" dirty="0" smtClean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 smtClean="0">
              <a:solidFill>
                <a:schemeClr val="accent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Verdana" panose="020B0604030504040204" pitchFamily="34" charset="0"/>
              <a:buChar char="+"/>
            </a:pPr>
            <a:r>
              <a:rPr lang="en-US" sz="2800" dirty="0" smtClean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next tier is Texas, New York &amp; Florida</a:t>
            </a:r>
            <a:br>
              <a:rPr lang="en-US" sz="2800" dirty="0" smtClean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 smtClean="0">
              <a:solidFill>
                <a:schemeClr val="accent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228725"/>
            <a:ext cx="7953375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149</Words>
  <PresentationFormat>On-screen Show (4:3)</PresentationFormat>
  <Paragraphs>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Office Theme</vt:lpstr>
      <vt:lpstr>Doubling down on states for strong growth</vt:lpstr>
      <vt:lpstr>Today’s question</vt:lpstr>
      <vt:lpstr>Useful metrics</vt:lpstr>
      <vt:lpstr>2011 sales by state</vt:lpstr>
      <vt:lpstr>2011 sales by state</vt:lpstr>
      <vt:lpstr>Potential sales by state???</vt:lpstr>
      <vt:lpstr>What are the top states based on sales per capita?</vt:lpstr>
      <vt:lpstr>Top states ─ sales per capita?</vt:lpstr>
      <vt:lpstr>Highest growth potential in top 8</vt:lpstr>
      <vt:lpstr>3 year sales potential for top 8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51</cp:revision>
  <cp:lastPrinted>2015-02-04T20:04:59Z</cp:lastPrinted>
  <dcterms:created xsi:type="dcterms:W3CDTF">2011-08-20T20:18:49Z</dcterms:created>
  <dcterms:modified xsi:type="dcterms:W3CDTF">2015-02-19T05:37:01Z</dcterms:modified>
</cp:coreProperties>
</file>